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F32E5-A81B-4725-BFD2-51DC6B58DF63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4CBDE-AC44-4310-8323-0AD84469A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4CBDE-AC44-4310-8323-0AD84469AB6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4CBDE-AC44-4310-8323-0AD84469AB6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478E1-0E57-4659-8427-14F85FEFB430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93351-BD52-45C3-94D0-61F8186F55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 Allen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4195" t="25254" r="30551" b="17503"/>
          <a:stretch>
            <a:fillRect/>
          </a:stretch>
        </p:blipFill>
        <p:spPr bwMode="auto">
          <a:xfrm>
            <a:off x="2514600" y="1447800"/>
            <a:ext cx="427703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04800"/>
            <a:ext cx="2590800" cy="1130300"/>
          </a:xfrm>
        </p:spPr>
        <p:txBody>
          <a:bodyPr/>
          <a:lstStyle/>
          <a:p>
            <a:r>
              <a:rPr lang="en-US" dirty="0" smtClean="0"/>
              <a:t>General Information</a:t>
            </a:r>
            <a:endParaRPr lang="en-US" dirty="0"/>
          </a:p>
        </p:txBody>
      </p:sp>
      <p:pic>
        <p:nvPicPr>
          <p:cNvPr id="6" name="Content Placeholder 5" descr="map_of_plainville_m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49675" y="1143000"/>
            <a:ext cx="4762500" cy="3532981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Age : 27</a:t>
            </a:r>
          </a:p>
          <a:p>
            <a:endParaRPr lang="en-US" dirty="0"/>
          </a:p>
          <a:p>
            <a:r>
              <a:rPr lang="en-US" dirty="0" smtClean="0"/>
              <a:t>Birthday: October 24</a:t>
            </a:r>
          </a:p>
          <a:p>
            <a:endParaRPr lang="en-US" dirty="0"/>
          </a:p>
          <a:p>
            <a:r>
              <a:rPr lang="en-US" dirty="0" smtClean="0"/>
              <a:t>Hometown: Plainville, MA</a:t>
            </a:r>
          </a:p>
          <a:p>
            <a:endParaRPr lang="en-US" dirty="0"/>
          </a:p>
          <a:p>
            <a:r>
              <a:rPr lang="en-US" dirty="0" smtClean="0"/>
              <a:t>Resides In: Ashland, MA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work in the Finance Department at Hachette Book Group, which is the </a:t>
            </a:r>
            <a:r>
              <a:rPr lang="en-US" dirty="0" smtClean="0"/>
              <a:t>largest </a:t>
            </a:r>
            <a:r>
              <a:rPr lang="en-US" dirty="0" smtClean="0"/>
              <a:t>publishing company </a:t>
            </a:r>
            <a:r>
              <a:rPr lang="en-US" dirty="0" smtClean="0"/>
              <a:t>worldwide and the 2</a:t>
            </a:r>
            <a:r>
              <a:rPr lang="en-US" baseline="30000" dirty="0" smtClean="0"/>
              <a:t>nd</a:t>
            </a:r>
            <a:r>
              <a:rPr lang="en-US" dirty="0" smtClean="0"/>
              <a:t> largest in </a:t>
            </a:r>
            <a:r>
              <a:rPr lang="en-US" dirty="0" smtClean="0"/>
              <a:t>America</a:t>
            </a:r>
            <a:r>
              <a:rPr lang="en-US" dirty="0" smtClean="0"/>
              <a:t>,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-1183" t="16667" r="56761" b="10000"/>
          <a:stretch>
            <a:fillRect/>
          </a:stretch>
        </p:blipFill>
        <p:spPr bwMode="auto">
          <a:xfrm>
            <a:off x="1828800" y="1371600"/>
            <a:ext cx="1676400" cy="204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4687" t="18750" r="70313" b="72917"/>
          <a:stretch>
            <a:fillRect/>
          </a:stretch>
        </p:blipFill>
        <p:spPr bwMode="auto">
          <a:xfrm>
            <a:off x="4038600" y="1524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 &amp; Activities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2220" t="33672" r="51263" b="15819"/>
          <a:stretch>
            <a:fillRect/>
          </a:stretch>
        </p:blipFill>
        <p:spPr bwMode="auto">
          <a:xfrm>
            <a:off x="685800" y="1447800"/>
            <a:ext cx="338328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35156" t="36457" r="48437" b="45834"/>
          <a:stretch>
            <a:fillRect/>
          </a:stretch>
        </p:blipFill>
        <p:spPr bwMode="auto">
          <a:xfrm>
            <a:off x="5486400" y="1524000"/>
            <a:ext cx="1600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l="1563" t="16667" r="56250" b="45833"/>
          <a:stretch>
            <a:fillRect/>
          </a:stretch>
        </p:blipFill>
        <p:spPr bwMode="auto">
          <a:xfrm>
            <a:off x="4267200" y="3124200"/>
            <a:ext cx="4114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 t="19792" r="66406" b="54166"/>
          <a:stretch>
            <a:fillRect/>
          </a:stretch>
        </p:blipFill>
        <p:spPr bwMode="auto">
          <a:xfrm>
            <a:off x="685800" y="4419600"/>
            <a:ext cx="3276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find me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t="16667" r="69531" b="43750"/>
          <a:stretch>
            <a:fillRect/>
          </a:stretch>
        </p:blipFill>
        <p:spPr bwMode="auto">
          <a:xfrm>
            <a:off x="381000" y="1219200"/>
            <a:ext cx="2971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l="5469" t="16667" r="54688" b="25000"/>
          <a:stretch>
            <a:fillRect/>
          </a:stretch>
        </p:blipFill>
        <p:spPr bwMode="auto">
          <a:xfrm>
            <a:off x="4953000" y="1143000"/>
            <a:ext cx="3429000" cy="376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 l="9374" t="18751" r="3906" b="28125"/>
          <a:stretch>
            <a:fillRect/>
          </a:stretch>
        </p:blipFill>
        <p:spPr bwMode="auto">
          <a:xfrm>
            <a:off x="228600" y="4495800"/>
            <a:ext cx="4477868" cy="20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56</Words>
  <Application>Microsoft Office PowerPoint</Application>
  <PresentationFormat>On-screen Show (4:3)</PresentationFormat>
  <Paragraphs>14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Chris Allen</vt:lpstr>
      <vt:lpstr>General Information</vt:lpstr>
      <vt:lpstr>I work in the Finance Department at Hachette Book Group, which is the largest publishing company worldwide and the 2nd largest in America,  </vt:lpstr>
      <vt:lpstr>Hobbies &amp; Activities</vt:lpstr>
      <vt:lpstr>Places to find me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 Allen</dc:title>
  <dc:creator>ccstudent</dc:creator>
  <cp:lastModifiedBy>ccstudent</cp:lastModifiedBy>
  <cp:revision>5</cp:revision>
  <dcterms:created xsi:type="dcterms:W3CDTF">2011-06-11T19:54:36Z</dcterms:created>
  <dcterms:modified xsi:type="dcterms:W3CDTF">2011-06-12T11:49:36Z</dcterms:modified>
</cp:coreProperties>
</file>